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55d: </a:t>
            </a:r>
            <a:r>
              <a:rPr lang="en-US" sz="2800" dirty="0" smtClean="0"/>
              <a:t>¿</a:t>
            </a:r>
            <a:r>
              <a:rPr lang="en-US" sz="2800" dirty="0" err="1"/>
              <a:t>Q</a:t>
            </a:r>
            <a:r>
              <a:rPr lang="en-US" sz="2800" dirty="0" err="1" smtClean="0"/>
              <a:t>uien</a:t>
            </a:r>
            <a:r>
              <a:rPr lang="en-US" sz="2800" dirty="0" smtClean="0"/>
              <a:t> es Reina?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Inicial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</a:p>
          <a:p>
            <a:r>
              <a:rPr lang="en-US" sz="2800" u="sng" dirty="0"/>
              <a:t>Guided Reflection </a:t>
            </a:r>
            <a:r>
              <a:rPr lang="en-US" sz="2800" u="sng" dirty="0" smtClean="0"/>
              <a:t>: </a:t>
            </a:r>
            <a:r>
              <a:rPr lang="en-US" sz="2800" dirty="0"/>
              <a:t> </a:t>
            </a:r>
            <a:r>
              <a:rPr lang="en-US" sz="2800" dirty="0" smtClean="0"/>
              <a:t>Rosario knows that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is upset about her being so far away for so long . She is not sure if she should stay  or go home to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, what options does she have at this point? What would you do in her place?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     </a:t>
            </a: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 </a:t>
            </a:r>
            <a:r>
              <a:rPr lang="en-US" sz="2800" i="1" dirty="0" smtClean="0"/>
              <a:t>(36min)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55d:</a:t>
            </a:r>
            <a:r>
              <a:rPr lang="en-US" sz="2800" dirty="0" smtClean="0"/>
              <a:t> </a:t>
            </a:r>
            <a:r>
              <a:rPr lang="en-US" sz="2800" dirty="0"/>
              <a:t>Complete </a:t>
            </a:r>
            <a:r>
              <a:rPr lang="en-US" sz="2800" dirty="0" smtClean="0"/>
              <a:t>p. 2 </a:t>
            </a:r>
            <a:r>
              <a:rPr lang="en-US" sz="2800" dirty="0" smtClean="0"/>
              <a:t>(#.5 </a:t>
            </a:r>
            <a:r>
              <a:rPr lang="en-US" sz="2800" dirty="0" smtClean="0"/>
              <a:t>), </a:t>
            </a:r>
            <a:r>
              <a:rPr lang="en-US" sz="2800" dirty="0"/>
              <a:t>p. 3 </a:t>
            </a:r>
            <a:r>
              <a:rPr lang="en-US" sz="2800" dirty="0" smtClean="0"/>
              <a:t>(#8-9) </a:t>
            </a:r>
            <a:r>
              <a:rPr lang="en-US" sz="2800" dirty="0" smtClean="0"/>
              <a:t>p. 4 (# </a:t>
            </a:r>
            <a:r>
              <a:rPr lang="en-US" sz="2800" dirty="0" smtClean="0"/>
              <a:t>20,21), </a:t>
            </a:r>
            <a:r>
              <a:rPr lang="en-US" sz="2800" dirty="0"/>
              <a:t>p. </a:t>
            </a:r>
            <a:r>
              <a:rPr lang="en-US" sz="2800" dirty="0" smtClean="0"/>
              <a:t>5 (# </a:t>
            </a:r>
            <a:r>
              <a:rPr lang="en-US" sz="2800" dirty="0" smtClean="0"/>
              <a:t>23) </a:t>
            </a:r>
            <a:r>
              <a:rPr lang="en-US" sz="2800" dirty="0"/>
              <a:t>of the LA MISMA LUNA Activity Packet</a:t>
            </a: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602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15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2018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8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18021</TotalTime>
  <Words>127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15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101</cp:revision>
  <cp:lastPrinted>2015-05-20T16:26:09Z</cp:lastPrinted>
  <dcterms:created xsi:type="dcterms:W3CDTF">2014-05-12T21:03:23Z</dcterms:created>
  <dcterms:modified xsi:type="dcterms:W3CDTF">2018-03-15T19:30:37Z</dcterms:modified>
</cp:coreProperties>
</file>